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1DA80-44B6-47BB-BB39-2A43EA205EC2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F7C7-2E00-4BBB-91E3-41DEAF59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ADA2-70E5-4FF0-9A00-E81EABB76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15253-B581-42DC-9010-331C24E20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90D-C0C4-40AE-88FC-39F416F1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781D-B7B3-4438-8933-D18D8832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EE008-4B3D-4ED4-83BF-7BF120B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798-3000-4F2C-AA03-FBF9A4F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AB3-07E6-4322-B6D9-78EF716C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1864-822A-4F20-A4CC-5E8E5CC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4509-2E4D-4E01-934D-F15BE15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97A5-AE75-49F2-9F6C-AA838C09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4AB17-70F0-4043-A1BC-2D43EF885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5785-9DB1-4440-9287-4A7142C33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2B7-D0AB-4C58-AB7B-D1CD5BC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64FE-A117-448A-9BD1-D5AEE37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3E3FC-1372-4D89-BA23-1AAF99BE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4126-3F32-4CD5-9B47-2246EA4B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F969-A240-436C-9DEC-D80CBCC14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BC2D-A6C4-49AC-967F-9FB8BF69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1648-3638-4E0F-92EB-E334342F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42B6-10EB-477B-AA9C-05DE1519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2547-D753-401F-95AE-3FED81B6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42ABB-A4E4-4CF9-A242-318A53A2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216D-BB88-4C1B-A405-D270FC4C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12BF3-99D9-4230-8142-384DC7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251-EAFE-46C5-B0EB-B8C54BFC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A5E1-181C-4B8C-AB7B-1F241125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6CDF-1F90-4196-A409-2A83A876C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34992-7BDD-47DE-95A8-DEB35D1D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D520-6749-4509-A6C6-D638BF1A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DDA3-39E9-4291-A8D8-6E302EDE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FD050-AB76-4965-B0F1-530D07C9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1F4D-47A1-4A49-94EA-D40D56A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A658-DD04-45A1-A80E-0922BD01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2047-3DBD-45CF-B57F-E917CADD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15054-59C6-4361-A9A2-C68EA62E5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CA1C1-D0EC-4BFA-A90B-B27188213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D6CCD-6FD3-4657-94D1-9EF38C5B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EEB92-60DD-4B1D-BE64-63CF5A69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A6641-60D0-4250-8874-6C8607D0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E063-5829-474A-9DF8-2726D35A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8C657-B432-458F-A458-4946F70C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DD216-C0EE-4DA3-9574-E247EE45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6D39-A4A9-421F-99BA-165CDA6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69D09-CCFA-4D6A-9D1B-E91827D9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9B961-0355-4DE7-919A-C365D141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66DC-6FC5-43D9-ABB7-A46F2CA2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33A0-73D3-4671-B37D-A2D8F0BD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85B7-39D5-4E65-822A-980FCF3F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8DD37-420E-4CF9-B543-853B826E7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B9A0E-1C14-48D5-A1F3-6BB9815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4D31-961F-489D-9BA5-C762DC8E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849C-57E6-4A01-B35F-55FA61CE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84EA-A1FF-4A5D-81FF-FD79D0AF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A35B1-F100-46DB-89AE-0DCDD701E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C40A8-35AA-4517-8A50-0A4791E6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E8C9-E306-44A0-B137-26BA8BE8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643B-33F2-4F2E-A8CC-871CA445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B65E-C210-4BDC-BB7A-9AA8C195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A3E00-E05E-4D7F-B5C9-6DE6407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49754-C522-4818-B4A6-751C419E2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493D5-687E-48BB-B566-D282A38D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843A-0208-46F1-9ADD-52A7AE6703D5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859D-7090-4132-8155-1115C154D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CA36-982B-4FF7-8822-F4B5D9BB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F5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Edward – Week 12 (1)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727205-CFE0-45B9-94FA-05D4FA427F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01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D7C4-5021-4D94-B63F-5C3A37BD9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Completed Tasks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Remove commented, unnecessary, and extra print statements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Add code and tests to S3 to marine Animals form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Cut down on warnings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Refactor S3 downloading process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Clean up tab bar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Remove disabled camera text</a:t>
            </a:r>
          </a:p>
        </p:txBody>
      </p:sp>
    </p:spTree>
    <p:extLst>
      <p:ext uri="{BB962C8B-B14F-4D97-AF65-F5344CB8AC3E}">
        <p14:creationId xmlns:p14="http://schemas.microsoft.com/office/powerpoint/2010/main" val="4981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1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Edward – Week 12 (2)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609B8B-83AB-49C1-A3BB-4DC887BA5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Completed Tasks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Increase code coverage for: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AppDelegate.swift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MarineAnimalsFormTableViewController.swift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MessageViewController.swift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DashboardViewController.swift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Code coverage 92.27% at time of writing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F44FA-5C16-4293-92DB-7AE98667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35" y="95841"/>
            <a:ext cx="3883104" cy="690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35DEF-080E-498A-BC89-48A911D1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85" y="81221"/>
            <a:ext cx="3675830" cy="690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769A71-A1FF-48FC-99CF-C464207D8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26" y="92234"/>
            <a:ext cx="3816463" cy="668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7D706F-8F34-44E5-A0E1-9525E14DC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91" y="940596"/>
            <a:ext cx="3159194" cy="21764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F917D7-F6F4-4AE9-BBC2-803714FDC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4" y="1344626"/>
            <a:ext cx="2886034" cy="23574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79FB7F-8846-472D-AD68-C1D65960F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772" y="1676893"/>
            <a:ext cx="3414665" cy="2647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443DF2-94E6-4C20-B670-5A201F597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92" y="2523344"/>
            <a:ext cx="3222159" cy="2223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D8A5EA-A0FF-4163-83A4-C200F574D0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77" y="3944092"/>
            <a:ext cx="2763129" cy="22522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49BDA0-1C44-4670-BF8B-6E56041CEE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41" y="4399212"/>
            <a:ext cx="2704577" cy="22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Edward Lie – Week 12 (3)</a:t>
            </a:r>
            <a:br>
              <a:rPr lang="en-US" sz="4100">
                <a:solidFill>
                  <a:srgbClr val="FFFFFF"/>
                </a:solidFill>
              </a:rPr>
            </a:br>
            <a:r>
              <a:rPr lang="en-US" sz="4100">
                <a:solidFill>
                  <a:srgbClr val="FFFFFF"/>
                </a:solidFill>
              </a:rPr>
              <a:t>In Progress Tasks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EC6F2-005F-4688-A9AA-E6A6541D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3"/>
          <a:stretch/>
        </p:blipFill>
        <p:spPr>
          <a:xfrm>
            <a:off x="481886" y="595632"/>
            <a:ext cx="3662730" cy="2555102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E9ADE4-7D0A-486C-8DA4-F49E546F3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2" r="2115"/>
          <a:stretch/>
        </p:blipFill>
        <p:spPr>
          <a:xfrm>
            <a:off x="481886" y="3706578"/>
            <a:ext cx="3662730" cy="2555497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257454E-4FE2-4717-8F59-6A89B561C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400" dirty="0">
                <a:solidFill>
                  <a:srgbClr val="FFFFFF"/>
                </a:solidFill>
              </a:rPr>
              <a:t>My week 13 goal is to help increase overall code coverage to 95+% with concentration on Twilio and </a:t>
            </a:r>
            <a:r>
              <a:rPr lang="en-US" sz="2400" dirty="0" err="1">
                <a:solidFill>
                  <a:srgbClr val="FFFFFF"/>
                </a:solidFill>
              </a:rPr>
              <a:t>URLSessionProtocol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marL="0"/>
            <a:r>
              <a:rPr lang="en-US" sz="2400" dirty="0">
                <a:solidFill>
                  <a:srgbClr val="FFFFFF"/>
                </a:solidFill>
              </a:rPr>
              <a:t>Goal is to have all files at 90%+ coverage</a:t>
            </a:r>
          </a:p>
        </p:txBody>
      </p:sp>
    </p:spTree>
    <p:extLst>
      <p:ext uri="{BB962C8B-B14F-4D97-AF65-F5344CB8AC3E}">
        <p14:creationId xmlns:p14="http://schemas.microsoft.com/office/powerpoint/2010/main" val="149001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116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Edward – Week 12 (1)</vt:lpstr>
      <vt:lpstr>Edward – Week 12 (2)</vt:lpstr>
      <vt:lpstr>Edward Lie – Week 12 (3) In Progress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– Week 12 (1)</dc:title>
  <dc:creator>Lie, Edward T</dc:creator>
  <cp:lastModifiedBy>Lie, Edward T</cp:lastModifiedBy>
  <cp:revision>3</cp:revision>
  <dcterms:created xsi:type="dcterms:W3CDTF">2019-04-22T03:43:22Z</dcterms:created>
  <dcterms:modified xsi:type="dcterms:W3CDTF">2019-04-22T03:55:42Z</dcterms:modified>
</cp:coreProperties>
</file>